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3" r:id="rId3"/>
  </p:sldMasterIdLst>
  <p:notesMasterIdLst>
    <p:notesMasterId r:id="rId4"/>
  </p:notesMasterIdLst>
  <p:sldIdLst>
    <p:sldId id="256" r:id="rId5"/>
    <p:sldId id="257" r:id="rId6"/>
    <p:sldId id="258" r:id="rId7"/>
  </p:sldIdLst>
  <p:sldSz cy="5143500" cx="9144000"/>
  <p:notesSz cx="6858000" cy="9144000"/>
  <p:embeddedFontLst>
    <p:embeddedFont>
      <p:font typeface="Lato"/>
      <p:regular r:id="rId8"/>
      <p:bold r:id="rId9"/>
      <p:italic r:id="rId10"/>
      <p:boldItalic r:id="rId11"/>
    </p:embeddedFont>
    <p:embeddedFont>
      <p:font typeface="Arvo"/>
      <p:regular r:id="rId12"/>
      <p:bold r:id="rId13"/>
      <p:italic r:id="rId14"/>
      <p:boldItalic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font" Target="fonts/Lato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font" Target="fonts/Lato-regular.fntdata"/><Relationship Id="rId11" Type="http://schemas.openxmlformats.org/officeDocument/2006/relationships/font" Target="fonts/Lato-boldItalic.fntdata"/><Relationship Id="rId10" Type="http://schemas.openxmlformats.org/officeDocument/2006/relationships/font" Target="fonts/Lato-italic.fntdata"/><Relationship Id="rId13" Type="http://schemas.openxmlformats.org/officeDocument/2006/relationships/font" Target="fonts/Arvo-bold.fntdata"/><Relationship Id="rId12" Type="http://schemas.openxmlformats.org/officeDocument/2006/relationships/font" Target="fonts/Arvo-regular.fntdata"/><Relationship Id="rId15" Type="http://schemas.openxmlformats.org/officeDocument/2006/relationships/font" Target="fonts/Arvo-boldItalic.fntdata"/><Relationship Id="rId14" Type="http://schemas.openxmlformats.org/officeDocument/2006/relationships/font" Target="fonts/Arvo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8f499dd615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8f499dd61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f499dd615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f499dd615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8.png"/><Relationship Id="rId4" Type="http://schemas.openxmlformats.org/officeDocument/2006/relationships/image" Target="../media/image3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4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4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3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4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1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1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4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3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1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Relationship Id="rId3" Type="http://schemas.openxmlformats.org/officeDocument/2006/relationships/image" Target="../media/image3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3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Relationship Id="rId3" Type="http://schemas.openxmlformats.org/officeDocument/2006/relationships/image" Target="../media/image3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Relationship Id="rId3" Type="http://schemas.openxmlformats.org/officeDocument/2006/relationships/image" Target="../media/image1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5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png"/><Relationship Id="rId3" Type="http://schemas.openxmlformats.org/officeDocument/2006/relationships/image" Target="../media/image1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png"/><Relationship Id="rId3" Type="http://schemas.openxmlformats.org/officeDocument/2006/relationships/image" Target="../media/image3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6.png"/><Relationship Id="rId3" Type="http://schemas.openxmlformats.org/officeDocument/2006/relationships/image" Target="../media/image44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7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Relationship Id="rId6" Type="http://schemas.openxmlformats.org/officeDocument/2006/relationships/image" Target="../media/image1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0" y="0"/>
            <a:ext cx="3544050" cy="296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4">
            <a:alphaModFix/>
          </a:blip>
          <a:srcRect b="-6599" l="4300" r="-4299" t="6600"/>
          <a:stretch/>
        </p:blipFill>
        <p:spPr>
          <a:xfrm rot="10800000">
            <a:off x="5598201" y="2831826"/>
            <a:ext cx="3545799" cy="23116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2222700"/>
            <a:ext cx="8520600" cy="100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225600"/>
            <a:ext cx="8520600" cy="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790113" y="-1598525"/>
            <a:ext cx="2358874" cy="834055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1533850" y="2047650"/>
            <a:ext cx="6792300" cy="104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subTitle"/>
          </p:nvPr>
        </p:nvSpPr>
        <p:spPr>
          <a:xfrm>
            <a:off x="1533850" y="3839250"/>
            <a:ext cx="6792300" cy="49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067875" y="-14676"/>
            <a:ext cx="1076125" cy="5158176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/>
          <p:nvPr/>
        </p:nvSpPr>
        <p:spPr>
          <a:xfrm>
            <a:off x="0" y="-75"/>
            <a:ext cx="1395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 txBox="1"/>
          <p:nvPr>
            <p:ph type="title"/>
          </p:nvPr>
        </p:nvSpPr>
        <p:spPr>
          <a:xfrm rot="-5400000">
            <a:off x="-1067800" y="2226150"/>
            <a:ext cx="37113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" name="Google Shape;61;p13"/>
          <p:cNvSpPr txBox="1"/>
          <p:nvPr>
            <p:ph hasCustomPrompt="1" idx="2" type="title"/>
          </p:nvPr>
        </p:nvSpPr>
        <p:spPr>
          <a:xfrm>
            <a:off x="1857500" y="879300"/>
            <a:ext cx="969300" cy="64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None/>
              <a:defRPr b="1" sz="5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/>
          <p:nvPr>
            <p:ph idx="3" type="title"/>
          </p:nvPr>
        </p:nvSpPr>
        <p:spPr>
          <a:xfrm>
            <a:off x="2826800" y="879150"/>
            <a:ext cx="1828800" cy="6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2813600" y="1670136"/>
            <a:ext cx="1830600" cy="60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" name="Google Shape;64;p13"/>
          <p:cNvSpPr txBox="1"/>
          <p:nvPr>
            <p:ph hasCustomPrompt="1" idx="4" type="title"/>
          </p:nvPr>
        </p:nvSpPr>
        <p:spPr>
          <a:xfrm>
            <a:off x="1857500" y="2938075"/>
            <a:ext cx="969300" cy="64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None/>
              <a:defRPr b="1" sz="5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/>
          <p:nvPr>
            <p:ph idx="5" type="title"/>
          </p:nvPr>
        </p:nvSpPr>
        <p:spPr>
          <a:xfrm>
            <a:off x="2813600" y="2937925"/>
            <a:ext cx="1828800" cy="6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6" name="Google Shape;66;p13"/>
          <p:cNvSpPr txBox="1"/>
          <p:nvPr>
            <p:ph idx="6" type="subTitle"/>
          </p:nvPr>
        </p:nvSpPr>
        <p:spPr>
          <a:xfrm>
            <a:off x="2813600" y="3725796"/>
            <a:ext cx="1830600" cy="60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" name="Google Shape;67;p13"/>
          <p:cNvSpPr txBox="1"/>
          <p:nvPr>
            <p:ph hasCustomPrompt="1" idx="7" type="title"/>
          </p:nvPr>
        </p:nvSpPr>
        <p:spPr>
          <a:xfrm>
            <a:off x="4853275" y="879300"/>
            <a:ext cx="969300" cy="64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None/>
              <a:defRPr b="1" sz="5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/>
          <p:nvPr>
            <p:ph idx="8" type="title"/>
          </p:nvPr>
        </p:nvSpPr>
        <p:spPr>
          <a:xfrm>
            <a:off x="5822575" y="879150"/>
            <a:ext cx="1828800" cy="6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9" name="Google Shape;69;p13"/>
          <p:cNvSpPr txBox="1"/>
          <p:nvPr>
            <p:ph idx="9" type="subTitle"/>
          </p:nvPr>
        </p:nvSpPr>
        <p:spPr>
          <a:xfrm>
            <a:off x="5822575" y="1670136"/>
            <a:ext cx="1830600" cy="60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" name="Google Shape;70;p13"/>
          <p:cNvSpPr txBox="1"/>
          <p:nvPr>
            <p:ph hasCustomPrompt="1" idx="13" type="title"/>
          </p:nvPr>
        </p:nvSpPr>
        <p:spPr>
          <a:xfrm>
            <a:off x="4853275" y="2938075"/>
            <a:ext cx="969300" cy="64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None/>
              <a:defRPr b="1" sz="5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/>
          <p:nvPr>
            <p:ph idx="14" type="title"/>
          </p:nvPr>
        </p:nvSpPr>
        <p:spPr>
          <a:xfrm>
            <a:off x="5822575" y="2937925"/>
            <a:ext cx="1828800" cy="6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2" name="Google Shape;72;p13"/>
          <p:cNvSpPr txBox="1"/>
          <p:nvPr>
            <p:ph idx="15" type="subTitle"/>
          </p:nvPr>
        </p:nvSpPr>
        <p:spPr>
          <a:xfrm>
            <a:off x="5822575" y="3725796"/>
            <a:ext cx="1830600" cy="60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">
  <p:cSld name="BIG_NUMB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790113" y="-1598525"/>
            <a:ext cx="2358874" cy="83405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>
            <p:ph idx="1" type="subTitle"/>
          </p:nvPr>
        </p:nvSpPr>
        <p:spPr>
          <a:xfrm>
            <a:off x="1533850" y="3839250"/>
            <a:ext cx="4962900" cy="5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14"/>
          <p:cNvSpPr txBox="1"/>
          <p:nvPr>
            <p:ph type="title"/>
          </p:nvPr>
        </p:nvSpPr>
        <p:spPr>
          <a:xfrm>
            <a:off x="1533850" y="2041500"/>
            <a:ext cx="5572800" cy="106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APTION_ONLY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>
            <p:ph type="title"/>
          </p:nvPr>
        </p:nvSpPr>
        <p:spPr>
          <a:xfrm>
            <a:off x="3247125" y="1440450"/>
            <a:ext cx="4968300" cy="165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80" name="Google Shape;80;p15"/>
          <p:cNvSpPr txBox="1"/>
          <p:nvPr>
            <p:ph idx="1" type="subTitle"/>
          </p:nvPr>
        </p:nvSpPr>
        <p:spPr>
          <a:xfrm>
            <a:off x="3247125" y="3099150"/>
            <a:ext cx="4968300" cy="75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01">
  <p:cSld name="TITLE_AND_BODY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671426" y="670924"/>
            <a:ext cx="1032950" cy="791220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/>
          <p:nvPr/>
        </p:nvSpPr>
        <p:spPr>
          <a:xfrm>
            <a:off x="0" y="-75"/>
            <a:ext cx="1395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6"/>
          <p:cNvSpPr txBox="1"/>
          <p:nvPr>
            <p:ph type="title"/>
          </p:nvPr>
        </p:nvSpPr>
        <p:spPr>
          <a:xfrm rot="-5400000">
            <a:off x="-1067800" y="2226150"/>
            <a:ext cx="37113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2575125" y="1363800"/>
            <a:ext cx="49302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 sz="1600">
                <a:solidFill>
                  <a:schemeClr val="dk1"/>
                </a:solidFill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indent="-323850" lvl="2" marL="13716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 sz="1600"/>
            </a:lvl3pPr>
            <a:lvl4pPr indent="-3238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●"/>
              <a:defRPr sz="1600"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 sz="16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 sz="1600"/>
            </a:lvl6pPr>
            <a:lvl7pPr indent="-3111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●"/>
              <a:defRPr sz="1600">
                <a:solidFill>
                  <a:schemeClr val="dk1"/>
                </a:solidFill>
              </a:defRPr>
            </a:lvl7pPr>
            <a:lvl8pPr indent="-311150" lvl="7" marL="36576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 sz="16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02">
  <p:cSld name="TITLE_AND_BODY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idx="1" type="subTitle"/>
          </p:nvPr>
        </p:nvSpPr>
        <p:spPr>
          <a:xfrm>
            <a:off x="6189250" y="3505750"/>
            <a:ext cx="2153400" cy="5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" name="Google Shape;88;p17"/>
          <p:cNvSpPr txBox="1"/>
          <p:nvPr>
            <p:ph type="title"/>
          </p:nvPr>
        </p:nvSpPr>
        <p:spPr>
          <a:xfrm>
            <a:off x="6189250" y="3162525"/>
            <a:ext cx="2153400" cy="3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9" name="Google Shape;89;p17"/>
          <p:cNvSpPr txBox="1"/>
          <p:nvPr>
            <p:ph idx="2" type="subTitle"/>
          </p:nvPr>
        </p:nvSpPr>
        <p:spPr>
          <a:xfrm>
            <a:off x="6189250" y="1936963"/>
            <a:ext cx="2153400" cy="5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" name="Google Shape;90;p17"/>
          <p:cNvSpPr txBox="1"/>
          <p:nvPr>
            <p:ph idx="3" type="title"/>
          </p:nvPr>
        </p:nvSpPr>
        <p:spPr>
          <a:xfrm>
            <a:off x="6189250" y="1590025"/>
            <a:ext cx="2153400" cy="3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1" name="Google Shape;91;p17"/>
          <p:cNvSpPr txBox="1"/>
          <p:nvPr>
            <p:ph idx="4" type="subTitle"/>
          </p:nvPr>
        </p:nvSpPr>
        <p:spPr>
          <a:xfrm>
            <a:off x="1562275" y="2907450"/>
            <a:ext cx="2153400" cy="5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" name="Google Shape;92;p17"/>
          <p:cNvSpPr txBox="1"/>
          <p:nvPr>
            <p:ph idx="5" type="title"/>
          </p:nvPr>
        </p:nvSpPr>
        <p:spPr>
          <a:xfrm>
            <a:off x="1570138" y="2571750"/>
            <a:ext cx="2145600" cy="3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3" name="Google Shape;93;p17"/>
          <p:cNvSpPr txBox="1"/>
          <p:nvPr>
            <p:ph idx="6" type="title"/>
          </p:nvPr>
        </p:nvSpPr>
        <p:spPr>
          <a:xfrm>
            <a:off x="1562275" y="998250"/>
            <a:ext cx="2153400" cy="3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4" name="Google Shape;94;p17"/>
          <p:cNvSpPr txBox="1"/>
          <p:nvPr>
            <p:ph idx="7" type="subTitle"/>
          </p:nvPr>
        </p:nvSpPr>
        <p:spPr>
          <a:xfrm>
            <a:off x="1562275" y="1333938"/>
            <a:ext cx="2153400" cy="5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671426" y="670924"/>
            <a:ext cx="1032950" cy="791220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/>
          <p:nvPr/>
        </p:nvSpPr>
        <p:spPr>
          <a:xfrm>
            <a:off x="0" y="-75"/>
            <a:ext cx="1395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7"/>
          <p:cNvSpPr txBox="1"/>
          <p:nvPr>
            <p:ph idx="8" type="title"/>
          </p:nvPr>
        </p:nvSpPr>
        <p:spPr>
          <a:xfrm rot="-5400000">
            <a:off x="-1067800" y="2226150"/>
            <a:ext cx="37113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_AND_TWO_COLUMNS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067875" y="-14676"/>
            <a:ext cx="1076125" cy="515817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/>
          <p:nvPr/>
        </p:nvSpPr>
        <p:spPr>
          <a:xfrm>
            <a:off x="0" y="-75"/>
            <a:ext cx="1395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8"/>
          <p:cNvSpPr txBox="1"/>
          <p:nvPr>
            <p:ph type="title"/>
          </p:nvPr>
        </p:nvSpPr>
        <p:spPr>
          <a:xfrm rot="-5400000">
            <a:off x="-1067800" y="2226150"/>
            <a:ext cx="37113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2" name="Google Shape;102;p18"/>
          <p:cNvSpPr txBox="1"/>
          <p:nvPr>
            <p:ph idx="1" type="subTitle"/>
          </p:nvPr>
        </p:nvSpPr>
        <p:spPr>
          <a:xfrm>
            <a:off x="1927625" y="3051562"/>
            <a:ext cx="1845300" cy="72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3" name="Google Shape;103;p18"/>
          <p:cNvSpPr txBox="1"/>
          <p:nvPr>
            <p:ph idx="2" type="title"/>
          </p:nvPr>
        </p:nvSpPr>
        <p:spPr>
          <a:xfrm>
            <a:off x="1915025" y="2600006"/>
            <a:ext cx="1847100" cy="30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8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104" name="Google Shape;104;p18"/>
          <p:cNvSpPr txBox="1"/>
          <p:nvPr>
            <p:ph idx="3" type="subTitle"/>
          </p:nvPr>
        </p:nvSpPr>
        <p:spPr>
          <a:xfrm>
            <a:off x="3945720" y="3051562"/>
            <a:ext cx="1847100" cy="72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5" name="Google Shape;105;p18"/>
          <p:cNvSpPr txBox="1"/>
          <p:nvPr>
            <p:ph idx="4" type="title"/>
          </p:nvPr>
        </p:nvSpPr>
        <p:spPr>
          <a:xfrm>
            <a:off x="3934463" y="2600006"/>
            <a:ext cx="1847100" cy="30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8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106" name="Google Shape;106;p18"/>
          <p:cNvSpPr txBox="1"/>
          <p:nvPr>
            <p:ph idx="5" type="subTitle"/>
          </p:nvPr>
        </p:nvSpPr>
        <p:spPr>
          <a:xfrm>
            <a:off x="5965615" y="3051562"/>
            <a:ext cx="1847100" cy="72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7" name="Google Shape;107;p18"/>
          <p:cNvSpPr txBox="1"/>
          <p:nvPr>
            <p:ph idx="6" type="title"/>
          </p:nvPr>
        </p:nvSpPr>
        <p:spPr>
          <a:xfrm>
            <a:off x="5953900" y="2600006"/>
            <a:ext cx="1847100" cy="30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8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01">
  <p:cSld name="BIG_NUMBER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999262" y="-1643474"/>
            <a:ext cx="2351426" cy="8349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>
            <p:ph idx="1" type="subTitle"/>
          </p:nvPr>
        </p:nvSpPr>
        <p:spPr>
          <a:xfrm>
            <a:off x="3387725" y="3865050"/>
            <a:ext cx="4476300" cy="5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1pPr>
            <a:lvl2pPr lvl="1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1" name="Google Shape;111;p19"/>
          <p:cNvSpPr txBox="1"/>
          <p:nvPr>
            <p:ph type="title"/>
          </p:nvPr>
        </p:nvSpPr>
        <p:spPr>
          <a:xfrm>
            <a:off x="2644775" y="1727100"/>
            <a:ext cx="5219100" cy="190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62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Graphic">
  <p:cSld name="TITLE_AND_TWO_COLUMNS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067875" y="-14676"/>
            <a:ext cx="1076125" cy="515817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/>
          <p:nvPr/>
        </p:nvSpPr>
        <p:spPr>
          <a:xfrm>
            <a:off x="0" y="-75"/>
            <a:ext cx="1395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0"/>
          <p:cNvSpPr txBox="1"/>
          <p:nvPr>
            <p:ph type="title"/>
          </p:nvPr>
        </p:nvSpPr>
        <p:spPr>
          <a:xfrm rot="-5400000">
            <a:off x="-1067800" y="2226150"/>
            <a:ext cx="37113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6" name="Google Shape;116;p20"/>
          <p:cNvSpPr txBox="1"/>
          <p:nvPr>
            <p:ph idx="1" type="subTitle"/>
          </p:nvPr>
        </p:nvSpPr>
        <p:spPr>
          <a:xfrm>
            <a:off x="5406075" y="656490"/>
            <a:ext cx="21645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Arvo"/>
              <a:buNone/>
              <a:defRPr sz="1500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7" name="Google Shape;117;p20"/>
          <p:cNvSpPr txBox="1"/>
          <p:nvPr>
            <p:ph idx="2" type="subTitle"/>
          </p:nvPr>
        </p:nvSpPr>
        <p:spPr>
          <a:xfrm>
            <a:off x="5406075" y="1002115"/>
            <a:ext cx="2164500" cy="56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0"/>
          <p:cNvSpPr txBox="1"/>
          <p:nvPr>
            <p:ph idx="3" type="subTitle"/>
          </p:nvPr>
        </p:nvSpPr>
        <p:spPr>
          <a:xfrm>
            <a:off x="5406075" y="1839263"/>
            <a:ext cx="21645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Arvo"/>
              <a:buNone/>
              <a:defRPr sz="1500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9" name="Google Shape;119;p20"/>
          <p:cNvSpPr txBox="1"/>
          <p:nvPr>
            <p:ph idx="4" type="subTitle"/>
          </p:nvPr>
        </p:nvSpPr>
        <p:spPr>
          <a:xfrm>
            <a:off x="5406075" y="2184863"/>
            <a:ext cx="2164500" cy="56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0"/>
          <p:cNvSpPr txBox="1"/>
          <p:nvPr>
            <p:ph idx="5" type="subTitle"/>
          </p:nvPr>
        </p:nvSpPr>
        <p:spPr>
          <a:xfrm>
            <a:off x="5406075" y="3022036"/>
            <a:ext cx="21645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Arvo"/>
              <a:buNone/>
              <a:defRPr sz="1500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1" name="Google Shape;121;p20"/>
          <p:cNvSpPr txBox="1"/>
          <p:nvPr>
            <p:ph idx="6" type="subTitle"/>
          </p:nvPr>
        </p:nvSpPr>
        <p:spPr>
          <a:xfrm>
            <a:off x="5406075" y="3367636"/>
            <a:ext cx="2164500" cy="56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0"/>
          <p:cNvSpPr txBox="1"/>
          <p:nvPr>
            <p:ph idx="7" type="subTitle"/>
          </p:nvPr>
        </p:nvSpPr>
        <p:spPr>
          <a:xfrm>
            <a:off x="2665800" y="4134150"/>
            <a:ext cx="38124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3">
            <a:alphaModFix/>
          </a:blip>
          <a:srcRect b="0" l="0" r="0" t="62872"/>
          <a:stretch/>
        </p:blipFill>
        <p:spPr>
          <a:xfrm flipH="1" rot="5400000">
            <a:off x="7158713" y="3158213"/>
            <a:ext cx="1032950" cy="293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0" y="-75"/>
            <a:ext cx="3276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615405" y="1955738"/>
            <a:ext cx="2535600" cy="102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615405" y="2979950"/>
            <a:ext cx="2535600" cy="557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8" name="Google Shape;18;p3"/>
          <p:cNvSpPr txBox="1"/>
          <p:nvPr>
            <p:ph hasCustomPrompt="1" idx="2" type="title"/>
          </p:nvPr>
        </p:nvSpPr>
        <p:spPr>
          <a:xfrm>
            <a:off x="4848225" y="1337875"/>
            <a:ext cx="3743400" cy="23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400"/>
              <a:buNone/>
              <a:defRPr b="1" sz="20400"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/>
          <p:nvPr>
            <p:ph hasCustomPrompt="1" idx="3" type="title"/>
          </p:nvPr>
        </p:nvSpPr>
        <p:spPr>
          <a:xfrm>
            <a:off x="613975" y="1517825"/>
            <a:ext cx="25386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TITLE_AND_TWO_COLUMNS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/>
          <p:nvPr/>
        </p:nvSpPr>
        <p:spPr>
          <a:xfrm>
            <a:off x="0" y="0"/>
            <a:ext cx="1395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59376" y="13"/>
            <a:ext cx="1084625" cy="514347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>
            <p:ph type="title"/>
          </p:nvPr>
        </p:nvSpPr>
        <p:spPr>
          <a:xfrm rot="-5400000">
            <a:off x="-1067800" y="2226150"/>
            <a:ext cx="37113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7" name="Google Shape;127;p21"/>
          <p:cNvSpPr txBox="1"/>
          <p:nvPr>
            <p:ph idx="1" type="subTitle"/>
          </p:nvPr>
        </p:nvSpPr>
        <p:spPr>
          <a:xfrm>
            <a:off x="2614400" y="1178225"/>
            <a:ext cx="2103900" cy="56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21"/>
          <p:cNvSpPr txBox="1"/>
          <p:nvPr>
            <p:ph idx="2" type="title"/>
          </p:nvPr>
        </p:nvSpPr>
        <p:spPr>
          <a:xfrm>
            <a:off x="2614400" y="868675"/>
            <a:ext cx="2103900" cy="30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129" name="Google Shape;129;p21"/>
          <p:cNvSpPr txBox="1"/>
          <p:nvPr>
            <p:ph idx="3" type="subTitle"/>
          </p:nvPr>
        </p:nvSpPr>
        <p:spPr>
          <a:xfrm>
            <a:off x="2614400" y="2442375"/>
            <a:ext cx="2103900" cy="56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0" name="Google Shape;130;p21"/>
          <p:cNvSpPr txBox="1"/>
          <p:nvPr>
            <p:ph idx="4" type="title"/>
          </p:nvPr>
        </p:nvSpPr>
        <p:spPr>
          <a:xfrm>
            <a:off x="2614400" y="2132975"/>
            <a:ext cx="2103900" cy="30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131" name="Google Shape;131;p21"/>
          <p:cNvSpPr txBox="1"/>
          <p:nvPr>
            <p:ph idx="5" type="subTitle"/>
          </p:nvPr>
        </p:nvSpPr>
        <p:spPr>
          <a:xfrm>
            <a:off x="2614400" y="3706675"/>
            <a:ext cx="2103900" cy="56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2" name="Google Shape;132;p21"/>
          <p:cNvSpPr txBox="1"/>
          <p:nvPr>
            <p:ph idx="6" type="title"/>
          </p:nvPr>
        </p:nvSpPr>
        <p:spPr>
          <a:xfrm>
            <a:off x="2614400" y="3397275"/>
            <a:ext cx="2103900" cy="30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133" name="Google Shape;133;p21"/>
          <p:cNvSpPr txBox="1"/>
          <p:nvPr>
            <p:ph idx="7" type="subTitle"/>
          </p:nvPr>
        </p:nvSpPr>
        <p:spPr>
          <a:xfrm>
            <a:off x="5766825" y="1178000"/>
            <a:ext cx="2103900" cy="56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21"/>
          <p:cNvSpPr txBox="1"/>
          <p:nvPr>
            <p:ph idx="8" type="title"/>
          </p:nvPr>
        </p:nvSpPr>
        <p:spPr>
          <a:xfrm>
            <a:off x="5766825" y="868625"/>
            <a:ext cx="2103900" cy="30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135" name="Google Shape;135;p21"/>
          <p:cNvSpPr txBox="1"/>
          <p:nvPr>
            <p:ph idx="9" type="subTitle"/>
          </p:nvPr>
        </p:nvSpPr>
        <p:spPr>
          <a:xfrm>
            <a:off x="5766825" y="2442325"/>
            <a:ext cx="2103900" cy="56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6" name="Google Shape;136;p21"/>
          <p:cNvSpPr txBox="1"/>
          <p:nvPr>
            <p:ph idx="13" type="title"/>
          </p:nvPr>
        </p:nvSpPr>
        <p:spPr>
          <a:xfrm>
            <a:off x="5766825" y="2132925"/>
            <a:ext cx="2103900" cy="30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137" name="Google Shape;137;p21"/>
          <p:cNvSpPr txBox="1"/>
          <p:nvPr>
            <p:ph idx="14" type="subTitle"/>
          </p:nvPr>
        </p:nvSpPr>
        <p:spPr>
          <a:xfrm>
            <a:off x="5766825" y="3706625"/>
            <a:ext cx="2103900" cy="56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8" name="Google Shape;138;p21"/>
          <p:cNvSpPr txBox="1"/>
          <p:nvPr>
            <p:ph idx="15" type="title"/>
          </p:nvPr>
        </p:nvSpPr>
        <p:spPr>
          <a:xfrm>
            <a:off x="5766825" y="3397225"/>
            <a:ext cx="2103900" cy="30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01">
  <p:cSld name="SECTION_HEADER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/>
          <p:nvPr/>
        </p:nvSpPr>
        <p:spPr>
          <a:xfrm>
            <a:off x="5868000" y="0"/>
            <a:ext cx="3276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 rotWithShape="1">
          <a:blip r:embed="rId3">
            <a:alphaModFix/>
          </a:blip>
          <a:srcRect b="-2415" l="0" r="0" t="66999"/>
          <a:stretch/>
        </p:blipFill>
        <p:spPr>
          <a:xfrm rot="-5400000">
            <a:off x="1009663" y="2922137"/>
            <a:ext cx="1211700" cy="323102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/>
        </p:nvSpPr>
        <p:spPr>
          <a:xfrm>
            <a:off x="3687325" y="1580775"/>
            <a:ext cx="1556100" cy="94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3" name="Google Shape;143;p22"/>
          <p:cNvSpPr txBox="1"/>
          <p:nvPr>
            <p:ph hasCustomPrompt="1" type="title"/>
          </p:nvPr>
        </p:nvSpPr>
        <p:spPr>
          <a:xfrm>
            <a:off x="523750" y="1338600"/>
            <a:ext cx="3739800" cy="233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400"/>
              <a:buNone/>
              <a:defRPr b="1" sz="20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22"/>
          <p:cNvSpPr txBox="1"/>
          <p:nvPr>
            <p:ph idx="2" type="title"/>
          </p:nvPr>
        </p:nvSpPr>
        <p:spPr>
          <a:xfrm>
            <a:off x="5533050" y="1954225"/>
            <a:ext cx="2997000" cy="102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5" name="Google Shape;145;p22"/>
          <p:cNvSpPr txBox="1"/>
          <p:nvPr>
            <p:ph idx="1" type="subTitle"/>
          </p:nvPr>
        </p:nvSpPr>
        <p:spPr>
          <a:xfrm>
            <a:off x="5892075" y="2978675"/>
            <a:ext cx="2638200" cy="55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46" name="Google Shape;146;p22"/>
          <p:cNvSpPr txBox="1"/>
          <p:nvPr>
            <p:ph hasCustomPrompt="1" idx="3" type="title"/>
          </p:nvPr>
        </p:nvSpPr>
        <p:spPr>
          <a:xfrm>
            <a:off x="6075025" y="1528775"/>
            <a:ext cx="2455200" cy="34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01">
  <p:cSld name="TITLE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5878650" y="2075100"/>
            <a:ext cx="2635200" cy="1600500"/>
          </a:xfrm>
          <a:prstGeom prst="rect">
            <a:avLst/>
          </a:prstGeom>
        </p:spPr>
        <p:txBody>
          <a:bodyPr anchorCtr="0" anchor="ctr" bIns="91425" lIns="114300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49" name="Google Shape;14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" y="-11"/>
            <a:ext cx="5162300" cy="336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 txBox="1"/>
          <p:nvPr>
            <p:ph idx="1" type="subTitle"/>
          </p:nvPr>
        </p:nvSpPr>
        <p:spPr>
          <a:xfrm>
            <a:off x="3668250" y="3675600"/>
            <a:ext cx="4845600" cy="37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02">
  <p:cSld name="CAPTION_ONLY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/>
          <p:nvPr>
            <p:ph idx="1" type="subTitle"/>
          </p:nvPr>
        </p:nvSpPr>
        <p:spPr>
          <a:xfrm>
            <a:off x="6695575" y="2446000"/>
            <a:ext cx="1032900" cy="3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4"/>
          <p:cNvSpPr txBox="1"/>
          <p:nvPr>
            <p:ph type="title"/>
          </p:nvPr>
        </p:nvSpPr>
        <p:spPr>
          <a:xfrm>
            <a:off x="6557725" y="774658"/>
            <a:ext cx="1308600" cy="3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4" name="Google Shape;154;p24"/>
          <p:cNvSpPr txBox="1"/>
          <p:nvPr>
            <p:ph idx="2" type="title"/>
          </p:nvPr>
        </p:nvSpPr>
        <p:spPr>
          <a:xfrm>
            <a:off x="4995658" y="774658"/>
            <a:ext cx="1308600" cy="3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5" name="Google Shape;155;p24"/>
          <p:cNvSpPr txBox="1"/>
          <p:nvPr>
            <p:ph idx="3" type="title"/>
          </p:nvPr>
        </p:nvSpPr>
        <p:spPr>
          <a:xfrm>
            <a:off x="3433592" y="774659"/>
            <a:ext cx="1308600" cy="3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6" name="Google Shape;156;p24"/>
          <p:cNvSpPr txBox="1"/>
          <p:nvPr>
            <p:ph idx="4" type="subTitle"/>
          </p:nvPr>
        </p:nvSpPr>
        <p:spPr>
          <a:xfrm>
            <a:off x="5133508" y="2446000"/>
            <a:ext cx="1032900" cy="3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4"/>
          <p:cNvSpPr txBox="1"/>
          <p:nvPr>
            <p:ph idx="5" type="subTitle"/>
          </p:nvPr>
        </p:nvSpPr>
        <p:spPr>
          <a:xfrm>
            <a:off x="3571442" y="2446000"/>
            <a:ext cx="1032900" cy="3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4"/>
          <p:cNvSpPr txBox="1"/>
          <p:nvPr>
            <p:ph idx="6" type="title"/>
          </p:nvPr>
        </p:nvSpPr>
        <p:spPr>
          <a:xfrm>
            <a:off x="1871525" y="774650"/>
            <a:ext cx="1308600" cy="3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9" name="Google Shape;159;p24"/>
          <p:cNvSpPr txBox="1"/>
          <p:nvPr>
            <p:ph idx="7" type="subTitle"/>
          </p:nvPr>
        </p:nvSpPr>
        <p:spPr>
          <a:xfrm>
            <a:off x="2009375" y="2446000"/>
            <a:ext cx="1032900" cy="3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24"/>
          <p:cNvSpPr txBox="1"/>
          <p:nvPr>
            <p:ph idx="8" type="subTitle"/>
          </p:nvPr>
        </p:nvSpPr>
        <p:spPr>
          <a:xfrm>
            <a:off x="1760975" y="3554425"/>
            <a:ext cx="1529700" cy="7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4"/>
          <p:cNvSpPr/>
          <p:nvPr/>
        </p:nvSpPr>
        <p:spPr>
          <a:xfrm>
            <a:off x="0" y="-75"/>
            <a:ext cx="1395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59351" y="25"/>
            <a:ext cx="1084625" cy="514347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4"/>
          <p:cNvSpPr txBox="1"/>
          <p:nvPr>
            <p:ph idx="9" type="title"/>
          </p:nvPr>
        </p:nvSpPr>
        <p:spPr>
          <a:xfrm rot="-5400000">
            <a:off x="-1067800" y="2226150"/>
            <a:ext cx="37113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4" name="Google Shape;164;p24"/>
          <p:cNvSpPr txBox="1"/>
          <p:nvPr>
            <p:ph idx="13" type="subTitle"/>
          </p:nvPr>
        </p:nvSpPr>
        <p:spPr>
          <a:xfrm>
            <a:off x="3323042" y="3554425"/>
            <a:ext cx="1529700" cy="7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24"/>
          <p:cNvSpPr txBox="1"/>
          <p:nvPr>
            <p:ph idx="14" type="subTitle"/>
          </p:nvPr>
        </p:nvSpPr>
        <p:spPr>
          <a:xfrm>
            <a:off x="4885108" y="3554425"/>
            <a:ext cx="1529700" cy="7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24"/>
          <p:cNvSpPr txBox="1"/>
          <p:nvPr>
            <p:ph idx="15" type="subTitle"/>
          </p:nvPr>
        </p:nvSpPr>
        <p:spPr>
          <a:xfrm>
            <a:off x="6447175" y="3554425"/>
            <a:ext cx="1529700" cy="7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Design">
  <p:cSld name="CAPTION_ONLY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642037" y="649938"/>
            <a:ext cx="1053675" cy="7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/>
          <p:nvPr/>
        </p:nvSpPr>
        <p:spPr>
          <a:xfrm>
            <a:off x="0" y="-75"/>
            <a:ext cx="1395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5"/>
          <p:cNvSpPr txBox="1"/>
          <p:nvPr>
            <p:ph type="title"/>
          </p:nvPr>
        </p:nvSpPr>
        <p:spPr>
          <a:xfrm rot="-5400000">
            <a:off x="-1067800" y="2226150"/>
            <a:ext cx="37113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01">
  <p:cSld name="TITLE_AND_TWO_COLUMNS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067875" y="-14676"/>
            <a:ext cx="1076125" cy="515817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6"/>
          <p:cNvSpPr/>
          <p:nvPr/>
        </p:nvSpPr>
        <p:spPr>
          <a:xfrm>
            <a:off x="0" y="-75"/>
            <a:ext cx="1395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6"/>
          <p:cNvSpPr txBox="1"/>
          <p:nvPr>
            <p:ph type="title"/>
          </p:nvPr>
        </p:nvSpPr>
        <p:spPr>
          <a:xfrm rot="-5400000">
            <a:off x="-1067800" y="2226150"/>
            <a:ext cx="37113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5" name="Google Shape;175;p26"/>
          <p:cNvSpPr txBox="1"/>
          <p:nvPr>
            <p:ph hasCustomPrompt="1" idx="2" type="title"/>
          </p:nvPr>
        </p:nvSpPr>
        <p:spPr>
          <a:xfrm>
            <a:off x="2388950" y="1473607"/>
            <a:ext cx="991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Lato"/>
              <a:buNone/>
              <a:defRPr b="1" sz="2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Lato"/>
              <a:buNone/>
              <a:defRPr b="1" sz="2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Lato"/>
              <a:buNone/>
              <a:defRPr b="1" sz="2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Lato"/>
              <a:buNone/>
              <a:defRPr b="1" sz="2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Lato"/>
              <a:buNone/>
              <a:defRPr b="1" sz="2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Lato"/>
              <a:buNone/>
              <a:defRPr b="1" sz="2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Lato"/>
              <a:buNone/>
              <a:defRPr b="1" sz="2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Lato"/>
              <a:buNone/>
              <a:defRPr b="1" sz="2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Lato"/>
              <a:buNone/>
              <a:defRPr b="1" sz="2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26"/>
          <p:cNvSpPr txBox="1"/>
          <p:nvPr>
            <p:ph idx="1" type="subTitle"/>
          </p:nvPr>
        </p:nvSpPr>
        <p:spPr>
          <a:xfrm>
            <a:off x="2121650" y="2187775"/>
            <a:ext cx="1526400" cy="123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7" name="Google Shape;177;p26"/>
          <p:cNvSpPr txBox="1"/>
          <p:nvPr>
            <p:ph hasCustomPrompt="1" idx="3" type="title"/>
          </p:nvPr>
        </p:nvSpPr>
        <p:spPr>
          <a:xfrm>
            <a:off x="2170700" y="3523650"/>
            <a:ext cx="1428300" cy="3936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b="1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26"/>
          <p:cNvSpPr txBox="1"/>
          <p:nvPr>
            <p:ph hasCustomPrompt="1" idx="4" type="title"/>
          </p:nvPr>
        </p:nvSpPr>
        <p:spPr>
          <a:xfrm>
            <a:off x="4275775" y="1473607"/>
            <a:ext cx="991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Lato"/>
              <a:buNone/>
              <a:defRPr b="1" sz="2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Lato"/>
              <a:buNone/>
              <a:defRPr b="1" sz="2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Lato"/>
              <a:buNone/>
              <a:defRPr b="1" sz="2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Lato"/>
              <a:buNone/>
              <a:defRPr b="1" sz="2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Lato"/>
              <a:buNone/>
              <a:defRPr b="1" sz="2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Lato"/>
              <a:buNone/>
              <a:defRPr b="1" sz="2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Lato"/>
              <a:buNone/>
              <a:defRPr b="1" sz="2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Lato"/>
              <a:buNone/>
              <a:defRPr b="1" sz="2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Lato"/>
              <a:buNone/>
              <a:defRPr b="1" sz="2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179" name="Google Shape;179;p26"/>
          <p:cNvSpPr txBox="1"/>
          <p:nvPr>
            <p:ph idx="5" type="subTitle"/>
          </p:nvPr>
        </p:nvSpPr>
        <p:spPr>
          <a:xfrm>
            <a:off x="4035325" y="2187700"/>
            <a:ext cx="1472700" cy="123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0" name="Google Shape;180;p26"/>
          <p:cNvSpPr txBox="1"/>
          <p:nvPr>
            <p:ph hasCustomPrompt="1" idx="6" type="title"/>
          </p:nvPr>
        </p:nvSpPr>
        <p:spPr>
          <a:xfrm>
            <a:off x="4057525" y="3523650"/>
            <a:ext cx="1428300" cy="3936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b="1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1" name="Google Shape;181;p26"/>
          <p:cNvSpPr txBox="1"/>
          <p:nvPr>
            <p:ph hasCustomPrompt="1" idx="7" type="title"/>
          </p:nvPr>
        </p:nvSpPr>
        <p:spPr>
          <a:xfrm>
            <a:off x="6189450" y="1473607"/>
            <a:ext cx="991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Lato"/>
              <a:buNone/>
              <a:defRPr b="1" sz="2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None/>
              <a:defRPr b="1"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None/>
              <a:defRPr b="1"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None/>
              <a:defRPr b="1"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None/>
              <a:defRPr b="1"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None/>
              <a:defRPr b="1"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None/>
              <a:defRPr b="1"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None/>
              <a:defRPr b="1"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None/>
              <a:defRPr b="1"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182" name="Google Shape;182;p26"/>
          <p:cNvSpPr txBox="1"/>
          <p:nvPr>
            <p:ph idx="8" type="subTitle"/>
          </p:nvPr>
        </p:nvSpPr>
        <p:spPr>
          <a:xfrm>
            <a:off x="5949000" y="2187700"/>
            <a:ext cx="1472700" cy="123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3" name="Google Shape;183;p26"/>
          <p:cNvSpPr txBox="1"/>
          <p:nvPr>
            <p:ph hasCustomPrompt="1" idx="9" type="title"/>
          </p:nvPr>
        </p:nvSpPr>
        <p:spPr>
          <a:xfrm>
            <a:off x="5971200" y="3523650"/>
            <a:ext cx="1428300" cy="3936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b="1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Design 01">
  <p:cSld name="CAPTION_ONLY_1_2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/>
          <p:nvPr/>
        </p:nvSpPr>
        <p:spPr>
          <a:xfrm>
            <a:off x="0" y="-75"/>
            <a:ext cx="1395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59351" y="25"/>
            <a:ext cx="1084625" cy="514347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7"/>
          <p:cNvSpPr txBox="1"/>
          <p:nvPr>
            <p:ph type="title"/>
          </p:nvPr>
        </p:nvSpPr>
        <p:spPr>
          <a:xfrm rot="-5400000">
            <a:off x="-1067800" y="2226150"/>
            <a:ext cx="37113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8" name="Google Shape;188;p27"/>
          <p:cNvSpPr txBox="1"/>
          <p:nvPr>
            <p:ph idx="2" type="title"/>
          </p:nvPr>
        </p:nvSpPr>
        <p:spPr>
          <a:xfrm>
            <a:off x="1492200" y="4290300"/>
            <a:ext cx="6159600" cy="4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03">
  <p:cSld name="CAPTION_ONLY_1_2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/>
          <p:nvPr/>
        </p:nvSpPr>
        <p:spPr>
          <a:xfrm>
            <a:off x="0" y="-75"/>
            <a:ext cx="1395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59351" y="25"/>
            <a:ext cx="1084625" cy="514347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8"/>
          <p:cNvSpPr txBox="1"/>
          <p:nvPr>
            <p:ph type="title"/>
          </p:nvPr>
        </p:nvSpPr>
        <p:spPr>
          <a:xfrm rot="-5400000">
            <a:off x="-1067800" y="2226150"/>
            <a:ext cx="37113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01">
  <p:cSld name="SECTION_TITLE_AND_DESCRIPTION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59351" y="25"/>
            <a:ext cx="1084625" cy="51434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9"/>
          <p:cNvSpPr/>
          <p:nvPr/>
        </p:nvSpPr>
        <p:spPr>
          <a:xfrm>
            <a:off x="0" y="-75"/>
            <a:ext cx="1395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9"/>
          <p:cNvSpPr txBox="1"/>
          <p:nvPr>
            <p:ph type="title"/>
          </p:nvPr>
        </p:nvSpPr>
        <p:spPr>
          <a:xfrm rot="-5400000">
            <a:off x="-1067800" y="2226150"/>
            <a:ext cx="37113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7" name="Google Shape;197;p29"/>
          <p:cNvSpPr txBox="1"/>
          <p:nvPr>
            <p:ph hasCustomPrompt="1" idx="2" type="title"/>
          </p:nvPr>
        </p:nvSpPr>
        <p:spPr>
          <a:xfrm>
            <a:off x="1731600" y="1400287"/>
            <a:ext cx="1206900" cy="42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None/>
              <a:defRPr b="1" sz="38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198" name="Google Shape;198;p29"/>
          <p:cNvSpPr txBox="1"/>
          <p:nvPr>
            <p:ph idx="3" type="title"/>
          </p:nvPr>
        </p:nvSpPr>
        <p:spPr>
          <a:xfrm>
            <a:off x="2939450" y="1400387"/>
            <a:ext cx="1627500" cy="24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9" name="Google Shape;199;p29"/>
          <p:cNvSpPr txBox="1"/>
          <p:nvPr>
            <p:ph idx="1" type="subTitle"/>
          </p:nvPr>
        </p:nvSpPr>
        <p:spPr>
          <a:xfrm>
            <a:off x="2939450" y="1649650"/>
            <a:ext cx="1627500" cy="73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29"/>
          <p:cNvSpPr txBox="1"/>
          <p:nvPr>
            <p:ph hasCustomPrompt="1" idx="4" type="title"/>
          </p:nvPr>
        </p:nvSpPr>
        <p:spPr>
          <a:xfrm>
            <a:off x="4960918" y="1400283"/>
            <a:ext cx="1206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None/>
              <a:defRPr b="1" sz="38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01" name="Google Shape;201;p29"/>
          <p:cNvSpPr txBox="1"/>
          <p:nvPr>
            <p:ph idx="5" type="title"/>
          </p:nvPr>
        </p:nvSpPr>
        <p:spPr>
          <a:xfrm>
            <a:off x="6167825" y="1400387"/>
            <a:ext cx="1627500" cy="24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2" name="Google Shape;202;p29"/>
          <p:cNvSpPr txBox="1"/>
          <p:nvPr>
            <p:ph idx="6" type="subTitle"/>
          </p:nvPr>
        </p:nvSpPr>
        <p:spPr>
          <a:xfrm>
            <a:off x="6167825" y="1650700"/>
            <a:ext cx="1627500" cy="73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29"/>
          <p:cNvSpPr txBox="1"/>
          <p:nvPr>
            <p:ph hasCustomPrompt="1" idx="7" type="title"/>
          </p:nvPr>
        </p:nvSpPr>
        <p:spPr>
          <a:xfrm>
            <a:off x="1731593" y="3415758"/>
            <a:ext cx="1206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None/>
              <a:defRPr b="1" sz="38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04" name="Google Shape;204;p29"/>
          <p:cNvSpPr txBox="1"/>
          <p:nvPr>
            <p:ph idx="8" type="title"/>
          </p:nvPr>
        </p:nvSpPr>
        <p:spPr>
          <a:xfrm>
            <a:off x="2939450" y="3413512"/>
            <a:ext cx="1627500" cy="24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5" name="Google Shape;205;p29"/>
          <p:cNvSpPr txBox="1"/>
          <p:nvPr>
            <p:ph idx="9" type="subTitle"/>
          </p:nvPr>
        </p:nvSpPr>
        <p:spPr>
          <a:xfrm>
            <a:off x="2938500" y="3662663"/>
            <a:ext cx="1627500" cy="73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29"/>
          <p:cNvSpPr txBox="1"/>
          <p:nvPr>
            <p:ph hasCustomPrompt="1" idx="13" type="title"/>
          </p:nvPr>
        </p:nvSpPr>
        <p:spPr>
          <a:xfrm>
            <a:off x="4960918" y="3415758"/>
            <a:ext cx="1206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None/>
              <a:defRPr b="1" sz="38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Lato"/>
              <a:buNone/>
              <a:defRPr b="1" sz="2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07" name="Google Shape;207;p29"/>
          <p:cNvSpPr txBox="1"/>
          <p:nvPr>
            <p:ph idx="14" type="title"/>
          </p:nvPr>
        </p:nvSpPr>
        <p:spPr>
          <a:xfrm>
            <a:off x="6167825" y="3415762"/>
            <a:ext cx="1627500" cy="24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8" name="Google Shape;208;p29"/>
          <p:cNvSpPr txBox="1"/>
          <p:nvPr>
            <p:ph idx="15" type="subTitle"/>
          </p:nvPr>
        </p:nvSpPr>
        <p:spPr>
          <a:xfrm>
            <a:off x="6166875" y="3662663"/>
            <a:ext cx="1627500" cy="73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Description">
  <p:cSld name="SECTION_TITLE_AND_DESCRIPTION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067875" y="-14676"/>
            <a:ext cx="1076125" cy="515817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0"/>
          <p:cNvSpPr/>
          <p:nvPr/>
        </p:nvSpPr>
        <p:spPr>
          <a:xfrm>
            <a:off x="0" y="-75"/>
            <a:ext cx="1395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0"/>
          <p:cNvSpPr txBox="1"/>
          <p:nvPr>
            <p:ph idx="1" type="body"/>
          </p:nvPr>
        </p:nvSpPr>
        <p:spPr>
          <a:xfrm>
            <a:off x="3877225" y="1459800"/>
            <a:ext cx="3982500" cy="222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3" name="Google Shape;213;p30"/>
          <p:cNvSpPr txBox="1"/>
          <p:nvPr>
            <p:ph type="title"/>
          </p:nvPr>
        </p:nvSpPr>
        <p:spPr>
          <a:xfrm rot="-5400000">
            <a:off x="-1067800" y="2226150"/>
            <a:ext cx="37113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-75"/>
            <a:ext cx="1395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" name="Google Shape;22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59351" y="25"/>
            <a:ext cx="1084625" cy="514347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/>
          <p:nvPr>
            <p:ph idx="1" type="body"/>
          </p:nvPr>
        </p:nvSpPr>
        <p:spPr>
          <a:xfrm>
            <a:off x="1768050" y="630575"/>
            <a:ext cx="6291300" cy="38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AutoNum type="arabicPeriod"/>
              <a:defRPr sz="1200"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 sz="1200"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 sz="1200"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AutoNum type="romanLcPeriod"/>
              <a:defRPr sz="1200"/>
            </a:lvl9pPr>
          </a:lstStyle>
          <a:p/>
        </p:txBody>
      </p:sp>
      <p:sp>
        <p:nvSpPr>
          <p:cNvPr id="24" name="Google Shape;24;p4"/>
          <p:cNvSpPr txBox="1"/>
          <p:nvPr>
            <p:ph type="title"/>
          </p:nvPr>
        </p:nvSpPr>
        <p:spPr>
          <a:xfrm rot="-5400000">
            <a:off x="-1067800" y="2226150"/>
            <a:ext cx="37113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01">
  <p:cSld name="BIG_NUMBER_2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 txBox="1"/>
          <p:nvPr>
            <p:ph hasCustomPrompt="1" type="title"/>
          </p:nvPr>
        </p:nvSpPr>
        <p:spPr>
          <a:xfrm>
            <a:off x="2615250" y="685800"/>
            <a:ext cx="3913500" cy="73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6" name="Google Shape;216;p31"/>
          <p:cNvSpPr txBox="1"/>
          <p:nvPr>
            <p:ph idx="1" type="subTitle"/>
          </p:nvPr>
        </p:nvSpPr>
        <p:spPr>
          <a:xfrm>
            <a:off x="2615250" y="1420288"/>
            <a:ext cx="3913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7" name="Google Shape;217;p31"/>
          <p:cNvSpPr txBox="1"/>
          <p:nvPr>
            <p:ph idx="2" type="subTitle"/>
          </p:nvPr>
        </p:nvSpPr>
        <p:spPr>
          <a:xfrm>
            <a:off x="2615250" y="2805850"/>
            <a:ext cx="3913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8" name="Google Shape;218;p31"/>
          <p:cNvSpPr txBox="1"/>
          <p:nvPr>
            <p:ph hasCustomPrompt="1" idx="3" type="title"/>
          </p:nvPr>
        </p:nvSpPr>
        <p:spPr>
          <a:xfrm>
            <a:off x="2615250" y="2071350"/>
            <a:ext cx="3913500" cy="73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9" name="Google Shape;219;p31"/>
          <p:cNvSpPr txBox="1"/>
          <p:nvPr>
            <p:ph hasCustomPrompt="1" idx="4" type="title"/>
          </p:nvPr>
        </p:nvSpPr>
        <p:spPr>
          <a:xfrm>
            <a:off x="2615250" y="3456900"/>
            <a:ext cx="3913500" cy="73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0" name="Google Shape;220;p31"/>
          <p:cNvSpPr txBox="1"/>
          <p:nvPr>
            <p:ph idx="5" type="subTitle"/>
          </p:nvPr>
        </p:nvSpPr>
        <p:spPr>
          <a:xfrm>
            <a:off x="2616900" y="4193700"/>
            <a:ext cx="3910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01">
  <p:cSld name="CAPTION_ONLY_1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/>
          <p:nvPr/>
        </p:nvSpPr>
        <p:spPr>
          <a:xfrm>
            <a:off x="0" y="-75"/>
            <a:ext cx="1395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067875" y="-14676"/>
            <a:ext cx="1076125" cy="515817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2"/>
          <p:cNvSpPr txBox="1"/>
          <p:nvPr>
            <p:ph type="title"/>
          </p:nvPr>
        </p:nvSpPr>
        <p:spPr>
          <a:xfrm rot="-5400000">
            <a:off x="-1067800" y="2226150"/>
            <a:ext cx="37113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5" name="Google Shape;225;p32"/>
          <p:cNvSpPr txBox="1"/>
          <p:nvPr>
            <p:ph idx="2" type="title"/>
          </p:nvPr>
        </p:nvSpPr>
        <p:spPr>
          <a:xfrm>
            <a:off x="5842475" y="1746686"/>
            <a:ext cx="2223600" cy="15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02">
  <p:cSld name="CAPTION_ONLY_1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671426" y="670924"/>
            <a:ext cx="1032950" cy="791220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3"/>
          <p:cNvSpPr/>
          <p:nvPr/>
        </p:nvSpPr>
        <p:spPr>
          <a:xfrm>
            <a:off x="0" y="-75"/>
            <a:ext cx="1395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3"/>
          <p:cNvSpPr txBox="1"/>
          <p:nvPr>
            <p:ph type="title"/>
          </p:nvPr>
        </p:nvSpPr>
        <p:spPr>
          <a:xfrm rot="-5400000">
            <a:off x="-1067800" y="2226150"/>
            <a:ext cx="37113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0" name="Google Shape;230;p33"/>
          <p:cNvSpPr txBox="1"/>
          <p:nvPr>
            <p:ph idx="2" type="title"/>
          </p:nvPr>
        </p:nvSpPr>
        <p:spPr>
          <a:xfrm>
            <a:off x="4852350" y="1995150"/>
            <a:ext cx="3002700" cy="11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APTION_ONLY_1_2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4"/>
          <p:cNvSpPr/>
          <p:nvPr/>
        </p:nvSpPr>
        <p:spPr>
          <a:xfrm>
            <a:off x="0" y="-75"/>
            <a:ext cx="1395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59351" y="25"/>
            <a:ext cx="1084625" cy="514347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4"/>
          <p:cNvSpPr txBox="1"/>
          <p:nvPr>
            <p:ph type="title"/>
          </p:nvPr>
        </p:nvSpPr>
        <p:spPr>
          <a:xfrm rot="-5400000">
            <a:off x="-1067800" y="2226150"/>
            <a:ext cx="37113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5" name="Google Shape;235;p34"/>
          <p:cNvSpPr txBox="1"/>
          <p:nvPr>
            <p:ph idx="2" type="title"/>
          </p:nvPr>
        </p:nvSpPr>
        <p:spPr>
          <a:xfrm>
            <a:off x="4852350" y="1995150"/>
            <a:ext cx="3002700" cy="11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02">
  <p:cSld name="SECTION_HEADER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642037" y="649938"/>
            <a:ext cx="1053675" cy="7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5"/>
          <p:cNvSpPr/>
          <p:nvPr/>
        </p:nvSpPr>
        <p:spPr>
          <a:xfrm>
            <a:off x="0" y="-75"/>
            <a:ext cx="1395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5"/>
          <p:cNvSpPr txBox="1"/>
          <p:nvPr>
            <p:ph type="title"/>
          </p:nvPr>
        </p:nvSpPr>
        <p:spPr>
          <a:xfrm rot="-5400000">
            <a:off x="-1067800" y="2226150"/>
            <a:ext cx="37113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0" name="Google Shape;240;p35"/>
          <p:cNvSpPr txBox="1"/>
          <p:nvPr>
            <p:ph idx="2" type="title"/>
          </p:nvPr>
        </p:nvSpPr>
        <p:spPr>
          <a:xfrm>
            <a:off x="2115625" y="1060456"/>
            <a:ext cx="1600200" cy="71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1" name="Google Shape;241;p35"/>
          <p:cNvSpPr txBox="1"/>
          <p:nvPr>
            <p:ph idx="3" type="title"/>
          </p:nvPr>
        </p:nvSpPr>
        <p:spPr>
          <a:xfrm>
            <a:off x="4312325" y="1060456"/>
            <a:ext cx="1600200" cy="71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2" name="Google Shape;242;p35"/>
          <p:cNvSpPr txBox="1"/>
          <p:nvPr>
            <p:ph idx="4" type="title"/>
          </p:nvPr>
        </p:nvSpPr>
        <p:spPr>
          <a:xfrm>
            <a:off x="6461600" y="1060456"/>
            <a:ext cx="1600200" cy="71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3" name="Google Shape;243;p35"/>
          <p:cNvSpPr txBox="1"/>
          <p:nvPr>
            <p:ph idx="1" type="subTitle"/>
          </p:nvPr>
        </p:nvSpPr>
        <p:spPr>
          <a:xfrm>
            <a:off x="2115625" y="3363944"/>
            <a:ext cx="1600200" cy="71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4" name="Google Shape;244;p35"/>
          <p:cNvSpPr txBox="1"/>
          <p:nvPr>
            <p:ph idx="5" type="subTitle"/>
          </p:nvPr>
        </p:nvSpPr>
        <p:spPr>
          <a:xfrm>
            <a:off x="4312313" y="3363944"/>
            <a:ext cx="1600200" cy="71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5" name="Google Shape;245;p35"/>
          <p:cNvSpPr txBox="1"/>
          <p:nvPr>
            <p:ph idx="6" type="subTitle"/>
          </p:nvPr>
        </p:nvSpPr>
        <p:spPr>
          <a:xfrm>
            <a:off x="6461600" y="3363944"/>
            <a:ext cx="1600200" cy="71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TITLE_ONLY_1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"/>
          <p:cNvSpPr/>
          <p:nvPr/>
        </p:nvSpPr>
        <p:spPr>
          <a:xfrm>
            <a:off x="0" y="-75"/>
            <a:ext cx="3945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6"/>
          <p:cNvSpPr txBox="1"/>
          <p:nvPr/>
        </p:nvSpPr>
        <p:spPr>
          <a:xfrm>
            <a:off x="4755650" y="3537425"/>
            <a:ext cx="3739500" cy="117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b="1" lang="en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b="1" lang="en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infographics &amp; images by </a:t>
            </a:r>
            <a:r>
              <a:rPr b="1" lang="en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9" name="Google Shape;249;p36"/>
          <p:cNvSpPr txBox="1"/>
          <p:nvPr>
            <p:ph type="title"/>
          </p:nvPr>
        </p:nvSpPr>
        <p:spPr>
          <a:xfrm>
            <a:off x="624600" y="822050"/>
            <a:ext cx="3171600" cy="9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0" name="Google Shape;250;p36"/>
          <p:cNvSpPr txBox="1"/>
          <p:nvPr>
            <p:ph idx="1" type="subTitle"/>
          </p:nvPr>
        </p:nvSpPr>
        <p:spPr>
          <a:xfrm>
            <a:off x="615575" y="1779650"/>
            <a:ext cx="3171600" cy="13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251" name="Google Shape;25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10800000">
            <a:off x="5091250" y="-1"/>
            <a:ext cx="4052749" cy="339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642037" y="649938"/>
            <a:ext cx="1053675" cy="7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/>
          <p:nvPr/>
        </p:nvSpPr>
        <p:spPr>
          <a:xfrm>
            <a:off x="0" y="-75"/>
            <a:ext cx="1395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 rot="-5400000">
            <a:off x="-1067800" y="2226150"/>
            <a:ext cx="37113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2" type="title"/>
          </p:nvPr>
        </p:nvSpPr>
        <p:spPr>
          <a:xfrm>
            <a:off x="3639950" y="1360725"/>
            <a:ext cx="2750700" cy="28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" type="subTitle"/>
          </p:nvPr>
        </p:nvSpPr>
        <p:spPr>
          <a:xfrm>
            <a:off x="3639950" y="1644225"/>
            <a:ext cx="2750700" cy="6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" name="Google Shape;31;p5"/>
          <p:cNvSpPr txBox="1"/>
          <p:nvPr>
            <p:ph idx="3" type="title"/>
          </p:nvPr>
        </p:nvSpPr>
        <p:spPr>
          <a:xfrm>
            <a:off x="3639950" y="2905125"/>
            <a:ext cx="2750700" cy="28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4" type="subTitle"/>
          </p:nvPr>
        </p:nvSpPr>
        <p:spPr>
          <a:xfrm>
            <a:off x="3639950" y="3189550"/>
            <a:ext cx="2750700" cy="6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067875" y="-14676"/>
            <a:ext cx="1076125" cy="515817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/>
          <p:nvPr/>
        </p:nvSpPr>
        <p:spPr>
          <a:xfrm>
            <a:off x="0" y="-75"/>
            <a:ext cx="1395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6"/>
          <p:cNvSpPr txBox="1"/>
          <p:nvPr>
            <p:ph type="title"/>
          </p:nvPr>
        </p:nvSpPr>
        <p:spPr>
          <a:xfrm rot="-5400000">
            <a:off x="-1067800" y="2226150"/>
            <a:ext cx="37113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5875" y="2195350"/>
            <a:ext cx="3518125" cy="294815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/>
          <p:nvPr/>
        </p:nvSpPr>
        <p:spPr>
          <a:xfrm>
            <a:off x="0" y="-75"/>
            <a:ext cx="1395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5482750" y="981975"/>
            <a:ext cx="2808000" cy="95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1" name="Google Shape;41;p7"/>
          <p:cNvSpPr txBox="1"/>
          <p:nvPr>
            <p:ph type="title"/>
          </p:nvPr>
        </p:nvSpPr>
        <p:spPr>
          <a:xfrm rot="-5400000">
            <a:off x="-1067800" y="2226150"/>
            <a:ext cx="37113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2185950"/>
            <a:ext cx="3085500" cy="7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44" name="Google Shape;44;p8"/>
          <p:cNvPicPr preferRelativeResize="0"/>
          <p:nvPr/>
        </p:nvPicPr>
        <p:blipFill rotWithShape="1">
          <a:blip r:embed="rId2">
            <a:alphaModFix/>
          </a:blip>
          <a:srcRect b="0" l="0" r="0" t="62872"/>
          <a:stretch/>
        </p:blipFill>
        <p:spPr>
          <a:xfrm rot="-5400000">
            <a:off x="952325" y="3182338"/>
            <a:ext cx="1032950" cy="293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8"/>
          <p:cNvPicPr preferRelativeResize="0"/>
          <p:nvPr/>
        </p:nvPicPr>
        <p:blipFill rotWithShape="1">
          <a:blip r:embed="rId2">
            <a:alphaModFix/>
          </a:blip>
          <a:srcRect b="0" l="0" r="0" t="69265"/>
          <a:stretch/>
        </p:blipFill>
        <p:spPr>
          <a:xfrm rot="5400000">
            <a:off x="7411662" y="-699388"/>
            <a:ext cx="1032950" cy="243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8" name="Google Shape;4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9" name="Google Shape;4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36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rive.google.com/file/d/1xdutvdVKozsc5bWj3Ogkl5LSkhUfOXvz/view" TargetMode="External"/><Relationship Id="rId4" Type="http://schemas.openxmlformats.org/officeDocument/2006/relationships/image" Target="../media/image35.png"/><Relationship Id="rId9" Type="http://schemas.openxmlformats.org/officeDocument/2006/relationships/hyperlink" Target="https://www.ucas.com/explore/subjects/media-studies#:~:text=As%20technology%2C%20creativity%2C%20and%20competition,the%20media%20industry%20or%20not." TargetMode="External"/><Relationship Id="rId5" Type="http://schemas.openxmlformats.org/officeDocument/2006/relationships/hyperlink" Target="https://docs.google.com/spreadsheets/d/19K5ZqEJJ9iVHCTN9jCtWHuhKOoSaeuRlHQSER7jOpv0/edit?usp=sharing" TargetMode="External"/><Relationship Id="rId6" Type="http://schemas.openxmlformats.org/officeDocument/2006/relationships/hyperlink" Target="https://docs.google.com/spreadsheets/d/19K5ZqEJJ9iVHCTN9jCtWHuhKOoSaeuRlHQSER7jOpv0/edit?usp=sharing" TargetMode="External"/><Relationship Id="rId7" Type="http://schemas.openxmlformats.org/officeDocument/2006/relationships/hyperlink" Target="https://docs.google.com/spreadsheets/d/19K5ZqEJJ9iVHCTN9jCtWHuhKOoSaeuRlHQSER7jOpv0/edit?usp=sharing" TargetMode="External"/><Relationship Id="rId8" Type="http://schemas.openxmlformats.org/officeDocument/2006/relationships/hyperlink" Target="https://www.ucas.com/explore/subjects/media-studies#:~:text=As%20technology%2C%20creativity%2C%20and%20competition,the%20media%20industry%20or%20not." TargetMode="External"/><Relationship Id="rId10" Type="http://schemas.openxmlformats.org/officeDocument/2006/relationships/hyperlink" Target="https://www.ucas.com/explore/subjects/media-studies#:~:text=As%20technology%2C%20creativity%2C%20and%20competition,the%20media%20industry%20or%20not.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hyperlink" Target="mailto:c.hasirci@laudeladyelizabeth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7"/>
          <p:cNvSpPr txBox="1"/>
          <p:nvPr>
            <p:ph type="ctrTitle"/>
          </p:nvPr>
        </p:nvSpPr>
        <p:spPr>
          <a:xfrm>
            <a:off x="311700" y="2222700"/>
            <a:ext cx="8520600" cy="100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 WORLD!</a:t>
            </a:r>
            <a:endParaRPr/>
          </a:p>
        </p:txBody>
      </p:sp>
      <p:sp>
        <p:nvSpPr>
          <p:cNvPr id="257" name="Google Shape;257;p37"/>
          <p:cNvSpPr txBox="1"/>
          <p:nvPr>
            <p:ph idx="1" type="subTitle"/>
          </p:nvPr>
        </p:nvSpPr>
        <p:spPr>
          <a:xfrm>
            <a:off x="311700" y="3225600"/>
            <a:ext cx="8520600" cy="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Level Media Studies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8" title="Media Studies A Level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2925" y="152400"/>
            <a:ext cx="5764300" cy="432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8"/>
          <p:cNvSpPr txBox="1"/>
          <p:nvPr/>
        </p:nvSpPr>
        <p:spPr>
          <a:xfrm>
            <a:off x="918875" y="4616825"/>
            <a:ext cx="300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Click here to </a:t>
            </a:r>
            <a:r>
              <a:rPr lang="en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register</a:t>
            </a:r>
            <a:r>
              <a:rPr lang="en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 your interest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4" name="Google Shape;264;p38"/>
          <p:cNvSpPr txBox="1"/>
          <p:nvPr/>
        </p:nvSpPr>
        <p:spPr>
          <a:xfrm>
            <a:off x="5430350" y="4616825"/>
            <a:ext cx="225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8"/>
              </a:rPr>
              <a:t>Click here to </a:t>
            </a:r>
            <a:r>
              <a:rPr lang="en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9"/>
              </a:rPr>
              <a:t>access</a:t>
            </a:r>
            <a:r>
              <a:rPr lang="en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0"/>
              </a:rPr>
              <a:t> UCAS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9"/>
          <p:cNvSpPr txBox="1"/>
          <p:nvPr>
            <p:ph type="title"/>
          </p:nvPr>
        </p:nvSpPr>
        <p:spPr>
          <a:xfrm>
            <a:off x="2644775" y="1727100"/>
            <a:ext cx="5219100" cy="190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Thank you</a:t>
            </a:r>
            <a:endParaRPr/>
          </a:p>
        </p:txBody>
      </p:sp>
      <p:sp>
        <p:nvSpPr>
          <p:cNvPr id="270" name="Google Shape;270;p39"/>
          <p:cNvSpPr txBox="1"/>
          <p:nvPr>
            <p:ph idx="1" type="subTitle"/>
          </p:nvPr>
        </p:nvSpPr>
        <p:spPr>
          <a:xfrm>
            <a:off x="0" y="3865050"/>
            <a:ext cx="8349900" cy="5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For further information email </a:t>
            </a:r>
            <a:r>
              <a:rPr lang="en" u="sng">
                <a:solidFill>
                  <a:schemeClr val="hlink"/>
                </a:solidFill>
                <a:hlinkClick r:id="rId3"/>
              </a:rPr>
              <a:t>c.hasirci@laudeladyelizabeth.com</a:t>
            </a:r>
            <a:r>
              <a:rPr lang="en"/>
              <a:t> 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or pop in to </a:t>
            </a:r>
            <a:r>
              <a:rPr lang="en"/>
              <a:t>the</a:t>
            </a:r>
            <a:r>
              <a:rPr lang="en"/>
              <a:t> Media Room on the ground floor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Hello World Advertising by Slidesgo">
  <a:themeElements>
    <a:clrScheme name="Simple Light">
      <a:dk1>
        <a:srgbClr val="FFFFFF"/>
      </a:dk1>
      <a:lt1>
        <a:srgbClr val="FFFFFF"/>
      </a:lt1>
      <a:dk2>
        <a:srgbClr val="FF00FF"/>
      </a:dk2>
      <a:lt2>
        <a:srgbClr val="FFFFFF"/>
      </a:lt2>
      <a:accent1>
        <a:srgbClr val="000000"/>
      </a:accent1>
      <a:accent2>
        <a:srgbClr val="FF00FF"/>
      </a:accent2>
      <a:accent3>
        <a:srgbClr val="FFFFFF"/>
      </a:accent3>
      <a:accent4>
        <a:srgbClr val="000000"/>
      </a:accent4>
      <a:accent5>
        <a:srgbClr val="FF00FF"/>
      </a:accent5>
      <a:accent6>
        <a:srgbClr val="66666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